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380" r:id="rId2"/>
    <p:sldId id="1404" r:id="rId3"/>
    <p:sldId id="1405" r:id="rId4"/>
    <p:sldId id="1406" r:id="rId5"/>
    <p:sldId id="1407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6859" y="2280366"/>
            <a:ext cx="8210282" cy="951779"/>
          </a:xfrm>
        </p:spPr>
        <p:txBody>
          <a:bodyPr>
            <a:normAutofit/>
          </a:bodyPr>
          <a:lstStyle/>
          <a:p>
            <a:r>
              <a:rPr lang="en-US" sz="54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386. HAHKAT PAWLPI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The Endeavour Band </a:t>
            </a:r>
          </a:p>
          <a:p>
            <a:r>
              <a:rPr lang="en-US" sz="1500" dirty="0"/>
              <a:t>Heb. 10:22</a:t>
            </a:r>
          </a:p>
          <a:p>
            <a:r>
              <a:rPr lang="en-US" sz="1500" dirty="0"/>
              <a:t>L F Lindsay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C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64535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Hahkat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pawlpi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 gen ding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89174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Hahkat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pawlpite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kituakpha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aminphatna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hahkat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Pawlpi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hahkatte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74182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Khazih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Khangnote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uh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81644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behlapin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9654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166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386. HAHKAT PAWLPI 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2018-12-15T06:25:30Z</dcterms:modified>
</cp:coreProperties>
</file>